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6" r:id="rId17"/>
    <p:sldId id="1297" r:id="rId18"/>
    <p:sldId id="1288" r:id="rId19"/>
    <p:sldId id="1249" r:id="rId20"/>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HI" initials="D" lastIdx="2" clrIdx="0">
    <p:extLst>
      <p:ext uri="{19B8F6BF-5375-455C-9EA6-DF929625EA0E}">
        <p15:presenceInfo xmlns="" xmlns:p15="http://schemas.microsoft.com/office/powerpoint/2012/main" userId="DEEPT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27" autoAdjust="0"/>
    <p:restoredTop sz="94660"/>
  </p:normalViewPr>
  <p:slideViewPr>
    <p:cSldViewPr snapToGrid="0">
      <p:cViewPr varScale="1">
        <p:scale>
          <a:sx n="118" d="100"/>
          <a:sy n="118" d="100"/>
        </p:scale>
        <p:origin x="-682" y="-72"/>
      </p:cViewPr>
      <p:guideLst>
        <p:guide orient="horz" pos="612"/>
        <p:guide orient="horz" pos="876"/>
        <p:guide pos="144"/>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4" y="3956068"/>
            <a:ext cx="317534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smtClean="0">
                <a:solidFill>
                  <a:schemeClr val="tx1"/>
                </a:solidFill>
              </a:rPr>
              <a:t>SOWMIYA G</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au511321205305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KINGSTON ENGINEERING COLLEGE,VELLORE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descr="Screenshot (40).png"/>
          <p:cNvPicPr>
            <a:picLocks noChangeAspect="1"/>
          </p:cNvPicPr>
          <p:nvPr/>
        </p:nvPicPr>
        <p:blipFill>
          <a:blip r:embed="rId2"/>
          <a:stretch>
            <a:fillRect/>
          </a:stretch>
        </p:blipFill>
        <p:spPr>
          <a:xfrm>
            <a:off x="1075385" y="1090277"/>
            <a:ext cx="7205730" cy="4053223"/>
          </a:xfrm>
          <a:prstGeom prst="rect">
            <a:avLst/>
          </a:prstGeom>
        </p:spPr>
      </p:pic>
    </p:spTree>
    <p:extLst>
      <p:ext uri="{BB962C8B-B14F-4D97-AF65-F5344CB8AC3E}">
        <p14:creationId xmlns=""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descr="Screenshot (43).png"/>
          <p:cNvPicPr>
            <a:picLocks noChangeAspect="1"/>
          </p:cNvPicPr>
          <p:nvPr/>
        </p:nvPicPr>
        <p:blipFill>
          <a:blip r:embed="rId2"/>
          <a:stretch>
            <a:fillRect/>
          </a:stretch>
        </p:blipFill>
        <p:spPr>
          <a:xfrm>
            <a:off x="1088264" y="1086655"/>
            <a:ext cx="7212169" cy="4056845"/>
          </a:xfrm>
          <a:prstGeom prst="rect">
            <a:avLst/>
          </a:prstGeom>
        </p:spPr>
      </p:pic>
    </p:spTree>
    <p:extLst>
      <p:ext uri="{BB962C8B-B14F-4D97-AF65-F5344CB8AC3E}">
        <p14:creationId xmlns=""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descr="Screenshot (42).png"/>
          <p:cNvPicPr>
            <a:picLocks noChangeAspect="1"/>
          </p:cNvPicPr>
          <p:nvPr/>
        </p:nvPicPr>
        <p:blipFill>
          <a:blip r:embed="rId2"/>
          <a:stretch>
            <a:fillRect/>
          </a:stretch>
        </p:blipFill>
        <p:spPr>
          <a:xfrm>
            <a:off x="869324" y="1198943"/>
            <a:ext cx="7012546" cy="3944557"/>
          </a:xfrm>
          <a:prstGeom prst="rect">
            <a:avLst/>
          </a:prstGeom>
        </p:spPr>
      </p:pic>
    </p:spTree>
    <p:extLst>
      <p:ext uri="{BB962C8B-B14F-4D97-AF65-F5344CB8AC3E}">
        <p14:creationId xmlns=""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descr="Screenshot (44).png"/>
          <p:cNvPicPr>
            <a:picLocks noChangeAspect="1"/>
          </p:cNvPicPr>
          <p:nvPr/>
        </p:nvPicPr>
        <p:blipFill>
          <a:blip r:embed="rId2"/>
          <a:stretch>
            <a:fillRect/>
          </a:stretch>
        </p:blipFill>
        <p:spPr>
          <a:xfrm>
            <a:off x="1004551" y="1173990"/>
            <a:ext cx="6896637" cy="3879358"/>
          </a:xfrm>
          <a:prstGeom prst="rect">
            <a:avLst/>
          </a:prstGeom>
        </p:spPr>
      </p:pic>
    </p:spTree>
    <p:extLst>
      <p:ext uri="{BB962C8B-B14F-4D97-AF65-F5344CB8AC3E}">
        <p14:creationId xmlns=""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138853" y="993657"/>
            <a:ext cx="8728922" cy="4185761"/>
          </a:xfrm>
          <a:prstGeom prst="rect">
            <a:avLst/>
          </a:prstGeom>
          <a:noFill/>
        </p:spPr>
        <p:txBody>
          <a:bodyPr wrap="square" rtlCol="0">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go Another 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generation. Other 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p>
        </p:txBody>
      </p:sp>
    </p:spTree>
    <p:extLst>
      <p:ext uri="{BB962C8B-B14F-4D97-AF65-F5344CB8AC3E}">
        <p14:creationId xmlns=""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131033" y="1143000"/>
            <a:ext cx="8908192" cy="3539430"/>
          </a:xfrm>
          <a:prstGeom prst="rect">
            <a:avLst/>
          </a:prstGeom>
          <a:noFill/>
        </p:spPr>
        <p:txBody>
          <a:bodyPr wrap="square" rtlCol="0">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efficiency. Looking 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p>
        </p:txBody>
      </p:sp>
    </p:spTree>
    <p:extLst>
      <p:ext uri="{BB962C8B-B14F-4D97-AF65-F5344CB8AC3E}">
        <p14:creationId xmlns=""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987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endParaRPr lang="en-IN" sz="1600"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131032" y="1556087"/>
            <a:ext cx="8526294" cy="2031325"/>
          </a:xfrm>
          <a:prstGeom prst="rect">
            <a:avLst/>
          </a:prstGeom>
          <a:noFill/>
        </p:spPr>
        <p:txBody>
          <a:bodyPr wrap="square" rtlCol="0">
            <a:spAutoFit/>
          </a:bodyPr>
          <a:lstStyle/>
          <a:p>
            <a:r>
              <a:rPr lang="en-US" dirty="0"/>
              <a:t>The Bus Reservation System is a comprehensive software solution designed to streamline the process of booking bus tickets for travelers. This system aims to provide a user-friendly interface for passengers to search for available routes, select preferred seats, and receive instant confirmations. It also facilitates efficient management of bus schedules, fleet information, and ticketing operations for bus operators. The Bus Reservation System integrates various functionalities such as real-time seat availability updates, ticket generation, and reporting tools to enhance the overall booking experience. Additionally, the system incorporates features for administrators to monitor bookings, manage bus routes, and analyze performance metrics. With its robust architecture and intuitive design, the Bus Reservation System offers a seamless and convenient solution for both passengers and bus operators in the transportation industry.</a:t>
            </a:r>
          </a:p>
        </p:txBody>
      </p:sp>
    </p:spTree>
    <p:extLst>
      <p:ext uri="{BB962C8B-B14F-4D97-AF65-F5344CB8AC3E}">
        <p14:creationId xmlns=""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8562" y="1361872"/>
            <a:ext cx="8414425" cy="2462213"/>
          </a:xfrm>
          <a:prstGeom prst="rect">
            <a:avLst/>
          </a:prstGeom>
          <a:noFill/>
        </p:spPr>
        <p:txBody>
          <a:bodyPr wrap="square" rtlCol="0">
            <a:spAutoFit/>
          </a:bodyPr>
          <a:lstStyle/>
          <a:p>
            <a:endParaRPr lang="en-US" dirty="0"/>
          </a:p>
          <a:p>
            <a:r>
              <a:rPr lang="en-US" b="0" i="0" dirty="0">
                <a:solidFill>
                  <a:srgbClr val="0D0D0D"/>
                </a:solidFill>
                <a:effectLst/>
                <a:highlight>
                  <a:srgbClr val="FFFFFF"/>
                </a:highlight>
                <a:latin typeface="+mn-lt"/>
              </a:rPr>
              <a:t>The current bus reservation system faces multiple challenges, including manual booking processes leading to delays and errors, limited accessibility due to the absence of a user-friendly online platform, inefficient fleet management without real-time tracking capabilities, security concerns jeopardizing passenger data privacy, and a lack of analytical insights hindering informed decision-making. These shortcomings undermine the efficiency of the transportation service, resulting in customer dissatisfaction, revenue loss, and operational inefficiencies. To address these issues, there is a critical need for the development and implementation of an advanced bus reservation system. Such a system should offer seamless online booking experiences, efficient fleet management tools, robust security features to protect passenger data, and comprehensive analytical insights to inform strategic decision-making and enhance customer satisfaction.</a:t>
            </a:r>
            <a:endParaRPr lang="en-US" dirty="0">
              <a:latin typeface="+mn-lt"/>
            </a:endParaRPr>
          </a:p>
        </p:txBody>
      </p:sp>
    </p:spTree>
    <p:extLst>
      <p:ext uri="{BB962C8B-B14F-4D97-AF65-F5344CB8AC3E}">
        <p14:creationId xmlns=""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173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131032" y="939637"/>
            <a:ext cx="8589524" cy="3754874"/>
          </a:xfrm>
          <a:prstGeom prst="rect">
            <a:avLst/>
          </a:prstGeom>
          <a:noFill/>
        </p:spPr>
        <p:txBody>
          <a:bodyPr wrap="square" rtlCol="0">
            <a:spAutoFit/>
          </a:bodyPr>
          <a:lstStyle/>
          <a:p>
            <a:r>
              <a:rPr lang="en-US" dirty="0"/>
              <a:t>The 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p>
        </p:txBody>
      </p:sp>
    </p:spTree>
    <p:extLst>
      <p:ext uri="{BB962C8B-B14F-4D97-AF65-F5344CB8AC3E}">
        <p14:creationId xmlns=""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5592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652" y="1215056"/>
            <a:ext cx="8866934" cy="3323987"/>
          </a:xfrm>
          <a:prstGeom prst="rect">
            <a:avLst/>
          </a:prstGeom>
          <a:noFill/>
        </p:spPr>
        <p:txBody>
          <a:bodyPr wrap="square">
            <a:spAutoFit/>
          </a:bodyPr>
          <a:lstStyle/>
          <a:p>
            <a:r>
              <a:rPr lang="en-US" dirty="0"/>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p>
          <a:p>
            <a:r>
              <a:rPr lang="en-US" dirty="0"/>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p>
          <a:p>
            <a:r>
              <a:rPr lang="en-US" dirty="0"/>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p>
          <a:p>
            <a:endParaRPr lang="en-US" dirty="0"/>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01557" y="933855"/>
            <a:ext cx="8414426" cy="1815882"/>
          </a:xfrm>
          <a:prstGeom prst="rect">
            <a:avLst/>
          </a:prstGeom>
          <a:noFill/>
        </p:spPr>
        <p:txBody>
          <a:bodyPr wrap="square" rtlCol="0">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p>
          <a:p>
            <a:endParaRPr lang="en-US" dirty="0"/>
          </a:p>
          <a:p>
            <a:endParaRPr lang="en-US" dirty="0"/>
          </a:p>
          <a:p>
            <a:endParaRPr lang="en-US" dirty="0"/>
          </a:p>
        </p:txBody>
      </p:sp>
      <p:sp>
        <p:nvSpPr>
          <p:cNvPr id="10" name="TextBox 9"/>
          <p:cNvSpPr txBox="1"/>
          <p:nvPr/>
        </p:nvSpPr>
        <p:spPr>
          <a:xfrm>
            <a:off x="301557" y="2470825"/>
            <a:ext cx="8161506" cy="1600438"/>
          </a:xfrm>
          <a:prstGeom prst="rect">
            <a:avLst/>
          </a:prstGeom>
          <a:noFill/>
        </p:spPr>
        <p:txBody>
          <a:bodyPr wrap="square" rtlCol="0">
            <a:spAutoFit/>
          </a:bodyPr>
          <a:lstStyle/>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p>
        </p:txBody>
      </p:sp>
    </p:spTree>
    <p:extLst>
      <p:ext uri="{BB962C8B-B14F-4D97-AF65-F5344CB8AC3E}">
        <p14:creationId xmlns=""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8"/>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444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0" y="866724"/>
            <a:ext cx="8725711" cy="3754874"/>
          </a:xfrm>
          <a:prstGeom prst="rect">
            <a:avLst/>
          </a:prstGeom>
          <a:noFill/>
        </p:spPr>
        <p:txBody>
          <a:bodyPr wrap="square" rtlCol="0">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p>
          <a:p>
            <a:r>
              <a:rPr lang="en-US" dirty="0"/>
              <a:t>            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p>
        </p:txBody>
      </p:sp>
    </p:spTree>
    <p:extLst>
      <p:ext uri="{BB962C8B-B14F-4D97-AF65-F5344CB8AC3E}">
        <p14:creationId xmlns=""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135</TotalTime>
  <Words>1711</Words>
  <Application>Microsoft Office PowerPoint</Application>
  <PresentationFormat>On-screen Show (16:9)</PresentationFormat>
  <Paragraphs>57</Paragraphs>
  <Slides>16</Slides>
  <Notes>10</Notes>
  <HiddenSlides>0</HiddenSlides>
  <MMClips>0</MMClips>
  <ScaleCrop>false</ScaleCrop>
  <HeadingPairs>
    <vt:vector size="6" baseType="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18" baseType="lpstr">
      <vt:lpstr>Simple Light</vt:lpstr>
      <vt:lpstr>Slide 1</vt:lpstr>
      <vt:lpstr>Slide 2</vt:lpstr>
      <vt:lpstr>Abstract   </vt:lpstr>
      <vt:lpstr>Problem Statement</vt:lpstr>
      <vt:lpstr>Project Overview</vt:lpstr>
      <vt:lpstr>Proposed Solution</vt:lpstr>
      <vt:lpstr>Slide 7</vt:lpstr>
      <vt:lpstr>Technology Used</vt:lpstr>
      <vt:lpstr>Modelling &amp; Results</vt:lpstr>
      <vt:lpstr>Homepage</vt:lpstr>
      <vt:lpstr>About-Us-Page</vt:lpstr>
      <vt:lpstr>Service-Page</vt:lpstr>
      <vt:lpstr>Blog-Page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sss</cp:lastModifiedBy>
  <cp:revision>18</cp:revision>
  <dcterms:modified xsi:type="dcterms:W3CDTF">2024-04-10T05:54:48Z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